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Психологическая готовность к обучению в школе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cdn.culture.ru/images/3f0c2a4a-6867-5fc9-94fe-8b907dbc268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600200"/>
            <a:ext cx="6597376" cy="44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808" y="5877272"/>
            <a:ext cx="528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педагог-психолог Валиева В.О.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63406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Обезьянки больше всего на свете любят бананы. Найди отличия и дорисуй картинки так, чтобы обезьянки стали одинаковыми.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6f94c6de473b728fb5eea04ed123fbd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858180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60118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Посмотри, сколько рыбок поймал для своей коллекции щенок! Найди двух одинаковых рыбок и раскрась их.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8bf3f860fa23e2eb4345c900d1b2e22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28628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62976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Хулиган кот Васька постоянно ворует рыбок из аквариума. Определи по силуэту, который ты видишь в аквариуме, какую рыбку Васька стащил на этот раз.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e7cdd6455edf5fe52b5f5d23971f49c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072098" cy="595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одной комнате живёт ёжик, а в другой — белочка. Найди между картинками не менее 10 отличий и угадай, где чья комната.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63a5d84995764582cb7a1cda3d55db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1547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Раскрась вазу с цветами и найди подходящий осколок.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79758bdca5ae09bc59b4d6d2eccd0d0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429156" cy="60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536894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Проведи дорожку, не касаясь линий.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kladraz.ru/images/photos/a8a208b2092875891a295ba5a184f15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714908" cy="652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Найди закономерность и нарисуй в пустом квадрате подходящий.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9ee0019bf6d959638d9059e246cc56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429420" cy="50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ikiwiki.com/uploads/posts/2022-02/1644895989_1-fikiwiki-com-p-kartinka-spasibo-za-vnimanie-dlya-prezenta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«Быть готовым к школе – не значит уметь читать, писать и считать.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Быть готовым к школе – значит быть готовым всему этому научиться.»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err="1" smtClean="0">
                <a:solidFill>
                  <a:srgbClr val="C00000"/>
                </a:solidFill>
              </a:rPr>
              <a:t>Венгер</a:t>
            </a:r>
            <a:r>
              <a:rPr lang="ru-RU" sz="3600" b="1" dirty="0" smtClean="0">
                <a:solidFill>
                  <a:srgbClr val="C00000"/>
                </a:solidFill>
              </a:rPr>
              <a:t>  Л.А.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gas-kvas.com/uploads/posts/2023-01/1674073513_gas-kvas-com-p-risunok-na-temu-uchat-v-shkole-2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6715172" cy="30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/>
          <a:lstStyle/>
          <a:p>
            <a:r>
              <a:rPr lang="ru-RU" dirty="0" smtClean="0"/>
              <a:t>Раскрась по образцу</a:t>
            </a:r>
            <a:endParaRPr lang="ru-RU" dirty="0"/>
          </a:p>
        </p:txBody>
      </p:sp>
      <p:pic>
        <p:nvPicPr>
          <p:cNvPr id="4" name="Содержимое 3" descr="https://sun1-30.userapi.com/impg/Ofc1_63pob_1rt_LDkXEhGrINSFzuP-xudlsdw/8O04bm0gExg.jpg?size=1241x1754&amp;quality=95&amp;sign=c4d1c2705514ba92d0810a24e38178ba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857652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1-93.userapi.com/impg/fv-yBCkSLmz-E_lcpQixaaWj54zzjcjh3t9t2A/2vyhObkHAJ8.jpg?size=1241x1754&amp;quality=95&amp;sign=037c31be58ad61a3cc98fec123c4338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942604" cy="52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Раскрась по образцу</a:t>
            </a:r>
            <a:endParaRPr lang="ru-RU" dirty="0"/>
          </a:p>
        </p:txBody>
      </p:sp>
      <p:pic>
        <p:nvPicPr>
          <p:cNvPr id="4" name="Содержимое 3" descr="https://sun1-24.userapi.com/impg/nEN3Lgg2RZxclzQGYTFWNL2CuiDRZ-AF-rHqLw/iViAYmhONnc.jpg?size=1241x1754&amp;quality=95&amp;sign=01b910d86361651496681a42d7d90f4b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714776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1-86.userapi.com/impg/lp_1LrVHhtWCoe1GyQqqT-UP9rIdzIgn7Xz7UA/unN87yFJHN4.jpg?size=1241x1754&amp;quality=95&amp;sign=6e0accdccadf34ce5c6d9a2064cfecc7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81475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каких фигур состоит постройка</a:t>
            </a:r>
            <a:endParaRPr lang="ru-RU" dirty="0"/>
          </a:p>
        </p:txBody>
      </p:sp>
      <p:pic>
        <p:nvPicPr>
          <p:cNvPr id="4" name="Содержимое 3" descr="https://sun9-77.userapi.com/impg/pw9ZKbmFFi3ixeZkT16hKGEodqLhfHH3lteIwg/PHoLyt9UVjc.jpg?size=1527x2160&amp;quality=96&amp;sign=77f4a025522fccce1288869bd5f4b95d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000528" cy="502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80.userapi.com/impg/bLMzxH8NN2qPeQKJM22OvKgIIv001JtNbP5jhg/b0u8BN3UuZo.jpg?size=1527x2160&amp;quality=96&amp;sign=6cdd74a7cc88df62daa38f20f9ad8ea9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142419" cy="48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Скопируй рисунок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sun1-20.userapi.com/impg/ecN6WkE98oh5GzrWgU3vvJev033MDbgyAFNV5g/HQ-AHs_bN5M.jpg?size=699x494&amp;quality=96&amp;sign=650bf98a41468fe174cbfcc19a6df06e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Скопируй рисунок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sun1-85.userapi.com/impg/rLn-h8Y4wlS8pHQGgjN33vnSMBZVcQKqUVkaRg/Idq48dDNNjw.jpg?size=699x494&amp;quality=96&amp;sign=3a10bda410acf5a0040e6ab13a00a25a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15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Найди 10 отличий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282da3b8ccda1203a2b8d6668f01436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Найди недостающие фрагменты и раскрась картинку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kladraz.ru/images/photos/0b82e05871688be173d7103b9d803f7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7"/>
            <a:ext cx="850112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Психологическая готовность к обучению в школе</vt:lpstr>
      <vt:lpstr>«Быть готовым к школе – не значит уметь читать, писать и считать. Быть готовым к школе – значит быть готовым всему этому научиться.» Венгер  Л.А.</vt:lpstr>
      <vt:lpstr>Раскрась по образцу</vt:lpstr>
      <vt:lpstr>Раскрась по образцу</vt:lpstr>
      <vt:lpstr>Из каких фигур состоит постройка</vt:lpstr>
      <vt:lpstr>Скопируй рисунок</vt:lpstr>
      <vt:lpstr>Скопируй рисунок</vt:lpstr>
      <vt:lpstr>Найди 10 отличий</vt:lpstr>
      <vt:lpstr>Найди недостающие фрагменты и раскрась картинку</vt:lpstr>
      <vt:lpstr>Обезьянки больше всего на свете любят бананы. Найди отличия и дорисуй картинки так, чтобы обезьянки стали одинаковыми.</vt:lpstr>
      <vt:lpstr>Посмотри, сколько рыбок поймал для своей коллекции щенок! Найди двух одинаковых рыбок и раскрась их.</vt:lpstr>
      <vt:lpstr>Хулиган кот Васька постоянно ворует рыбок из аквариума. Определи по силуэту, который ты видишь в аквариуме, какую рыбку Васька стащил на этот раз.</vt:lpstr>
      <vt:lpstr>В одной комнате живёт ёжик, а в другой — белочка. Найди между картинками не менее 10 отличий и угадай, где чья комната.</vt:lpstr>
      <vt:lpstr>Раскрась вазу с цветами и найди подходящий осколок.</vt:lpstr>
      <vt:lpstr>Проведи дорожку, не касаясь линий.  </vt:lpstr>
      <vt:lpstr>Найди закономерность и нарисуй в пустом квадрате подходящий.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к обучению в школе</dc:title>
  <dc:creator>Наталья</dc:creator>
  <cp:lastModifiedBy>buh3</cp:lastModifiedBy>
  <cp:revision>11</cp:revision>
  <dcterms:created xsi:type="dcterms:W3CDTF">2023-09-13T15:44:18Z</dcterms:created>
  <dcterms:modified xsi:type="dcterms:W3CDTF">2024-04-19T14:40:51Z</dcterms:modified>
</cp:coreProperties>
</file>