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9" autoAdjust="0"/>
    <p:restoredTop sz="94660"/>
  </p:normalViewPr>
  <p:slideViewPr>
    <p:cSldViewPr>
      <p:cViewPr>
        <p:scale>
          <a:sx n="84" d="100"/>
          <a:sy n="84" d="100"/>
        </p:scale>
        <p:origin x="-75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345"/>
            <a:ext cx="8405664" cy="631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052736"/>
            <a:ext cx="701212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FF0000"/>
                </a:solidFill>
              </a:rPr>
              <a:t>Духовно-нравственное воспитание детей </a:t>
            </a:r>
            <a:r>
              <a:rPr lang="ru-RU" sz="4400" b="1" i="1" dirty="0" smtClean="0">
                <a:solidFill>
                  <a:srgbClr val="FF0000"/>
                </a:solidFill>
              </a:rPr>
              <a:t> раннего возраста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13" y="2564904"/>
            <a:ext cx="3206213" cy="2404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84984"/>
            <a:ext cx="1307535" cy="23245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64" y="3276148"/>
            <a:ext cx="1280740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54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620688"/>
            <a:ext cx="7977559" cy="599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20631" y="3223209"/>
            <a:ext cx="55034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i="1" dirty="0">
                <a:solidFill>
                  <a:srgbClr val="FF0000"/>
                </a:solidFill>
              </a:rPr>
              <a:t> 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24653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51520"/>
            <a:ext cx="10812694" cy="810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385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912768" cy="673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513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8077"/>
            <a:ext cx="823860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054871"/>
            <a:ext cx="70567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/>
              <a:t>возрасте 2-3 лет ребенок уже может проявлять характер и требовать того, что ему хочется, но физическое и эмоциональное состояние ещё не развито настолько, чтобы понимать, что хорошо для него, а что плохо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В этом возрасте роль родителей и педагогов во многом заключается в «смягчении» активных проявлений малыша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У ребенка необходимо сформировать самые первые моральные оценки и суждения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Научить понимать, что такое нравственная норма, и сформировать свое отношение к ней</a:t>
            </a:r>
          </a:p>
        </p:txBody>
      </p:sp>
    </p:spTree>
    <p:extLst>
      <p:ext uri="{BB962C8B-B14F-4D97-AF65-F5344CB8AC3E}">
        <p14:creationId xmlns:p14="http://schemas.microsoft.com/office/powerpoint/2010/main" val="3620206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69" y="376515"/>
            <a:ext cx="8586192" cy="645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98072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</a:rPr>
              <a:t>Средства духовно-нравственного воспитания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35044" y="244933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сказка, игра, музыка, народное творчество, детский фольклор, искусство, книга, труд, музейное дело, православная культура, театр, народные традиции и так далее.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04864"/>
            <a:ext cx="1979879" cy="351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72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4662"/>
            <a:ext cx="8027720" cy="603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14" y="853234"/>
            <a:ext cx="2355610" cy="4187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483" y="853234"/>
            <a:ext cx="2333858" cy="4149080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492896"/>
            <a:ext cx="2364445" cy="175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297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58" y="477579"/>
            <a:ext cx="8016039" cy="602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2071864" cy="36851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072" y="511496"/>
            <a:ext cx="2089786" cy="3717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48" y="3067276"/>
            <a:ext cx="3352624" cy="34123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694" y="1196752"/>
            <a:ext cx="2510132" cy="16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4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14" y="483260"/>
            <a:ext cx="8076441" cy="607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340769"/>
            <a:ext cx="559836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Духовно-нравственное воспитание детей раннего возраста осуществляется в процессе решения следующих задач</a:t>
            </a:r>
            <a:r>
              <a:rPr lang="ru-RU" sz="2400" b="1" i="1" dirty="0" smtClean="0">
                <a:solidFill>
                  <a:srgbClr val="FF0000"/>
                </a:solidFill>
              </a:rPr>
              <a:t>:</a:t>
            </a:r>
            <a:endParaRPr lang="en-US" sz="2400" b="1" i="1" dirty="0" smtClean="0">
              <a:solidFill>
                <a:srgbClr val="FF0000"/>
              </a:solidFill>
            </a:endParaRPr>
          </a:p>
          <a:p>
            <a:endParaRPr lang="ru-RU" sz="20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/>
              <a:t>С </a:t>
            </a:r>
            <a:r>
              <a:rPr lang="ru-RU" dirty="0"/>
              <a:t>раннего возраста воспитывать у детей любовь к родителям, к близким людям</a:t>
            </a:r>
            <a:r>
              <a:rPr lang="ru-RU" dirty="0" smtClean="0"/>
              <a:t>;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воспитывать </a:t>
            </a:r>
            <a:r>
              <a:rPr lang="ru-RU" dirty="0"/>
              <a:t>чувство симпатии к сверстникам, 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создавать </a:t>
            </a:r>
            <a:r>
              <a:rPr lang="ru-RU" dirty="0"/>
              <a:t>условия для формирования доброжелательности, доброты и дружелюбия.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86529"/>
            <a:ext cx="2124907" cy="212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03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35" y="692696"/>
            <a:ext cx="7784688" cy="585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1582341"/>
            <a:ext cx="61926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группе раннего возраста тема духовно-нравственного направления распределяется в течение всего года. </a:t>
            </a:r>
            <a:endParaRPr lang="ru-RU" dirty="0" smtClean="0"/>
          </a:p>
          <a:p>
            <a:r>
              <a:rPr lang="ru-RU" dirty="0" smtClean="0"/>
              <a:t>Знакомство </a:t>
            </a:r>
            <a:r>
              <a:rPr lang="ru-RU" dirty="0"/>
              <a:t>с русскими народными сказками, песенками, </a:t>
            </a:r>
            <a:r>
              <a:rPr lang="ru-RU" dirty="0" err="1"/>
              <a:t>потешками</a:t>
            </a:r>
            <a:r>
              <a:rPr lang="ru-RU" dirty="0"/>
              <a:t>, включая в себя использование всех видов фольклора не только на занятиях, но и во время проведения режимных моментов, способствует усвоению детьми вечных ценностей, таких как милосердие, сострадание, любовь. Формирует идеалы добра и правды, стремление ко всему светлому, и неприятие зла.</a:t>
            </a:r>
          </a:p>
        </p:txBody>
      </p:sp>
    </p:spTree>
    <p:extLst>
      <p:ext uri="{BB962C8B-B14F-4D97-AF65-F5344CB8AC3E}">
        <p14:creationId xmlns:p14="http://schemas.microsoft.com/office/powerpoint/2010/main" val="39022359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244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kudry</dc:creator>
  <cp:lastModifiedBy>kudry</cp:lastModifiedBy>
  <cp:revision>13</cp:revision>
  <dcterms:created xsi:type="dcterms:W3CDTF">2023-03-13T18:47:03Z</dcterms:created>
  <dcterms:modified xsi:type="dcterms:W3CDTF">2023-03-14T18:11:35Z</dcterms:modified>
</cp:coreProperties>
</file>