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79" r:id="rId4"/>
    <p:sldId id="290" r:id="rId5"/>
    <p:sldId id="307" r:id="rId6"/>
    <p:sldId id="291" r:id="rId7"/>
    <p:sldId id="292" r:id="rId8"/>
    <p:sldId id="309" r:id="rId9"/>
    <p:sldId id="293" r:id="rId10"/>
    <p:sldId id="308" r:id="rId11"/>
    <p:sldId id="294" r:id="rId12"/>
    <p:sldId id="310" r:id="rId13"/>
    <p:sldId id="277" r:id="rId14"/>
    <p:sldId id="259" r:id="rId15"/>
    <p:sldId id="263" r:id="rId16"/>
    <p:sldId id="264" r:id="rId17"/>
    <p:sldId id="268" r:id="rId18"/>
    <p:sldId id="269" r:id="rId19"/>
    <p:sldId id="305" r:id="rId20"/>
    <p:sldId id="262" r:id="rId21"/>
    <p:sldId id="261" r:id="rId22"/>
    <p:sldId id="265" r:id="rId23"/>
    <p:sldId id="266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80" r:id="rId32"/>
    <p:sldId id="304" r:id="rId33"/>
    <p:sldId id="281" r:id="rId34"/>
    <p:sldId id="282" r:id="rId35"/>
    <p:sldId id="288" r:id="rId36"/>
    <p:sldId id="284" r:id="rId37"/>
    <p:sldId id="303" r:id="rId38"/>
    <p:sldId id="285" r:id="rId39"/>
    <p:sldId id="286" r:id="rId40"/>
    <p:sldId id="283" r:id="rId41"/>
    <p:sldId id="296" r:id="rId42"/>
    <p:sldId id="289" r:id="rId43"/>
    <p:sldId id="297" r:id="rId44"/>
    <p:sldId id="300" r:id="rId45"/>
    <p:sldId id="298" r:id="rId46"/>
    <p:sldId id="299" r:id="rId47"/>
    <p:sldId id="301" r:id="rId48"/>
    <p:sldId id="311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8" y="1628800"/>
            <a:ext cx="5988500" cy="4680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</a:t>
            </a:r>
            <a:r>
              <a:rPr lang="ru-RU" sz="5300" b="1" dirty="0" smtClean="0">
                <a:solidFill>
                  <a:schemeClr val="accent1">
                    <a:lumMod val="75000"/>
                  </a:schemeClr>
                </a:solidFill>
              </a:rPr>
              <a:t>Как мы </a:t>
            </a:r>
            <a:br>
              <a:rPr lang="ru-RU" sz="53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5300" b="1" dirty="0" smtClean="0">
                <a:solidFill>
                  <a:schemeClr val="accent1">
                    <a:lumMod val="75000"/>
                  </a:schemeClr>
                </a:solidFill>
              </a:rPr>
              <a:t>             провели год    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(вторая  младшая группа)</a:t>
            </a: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3600" i="1" dirty="0" smtClean="0">
                <a:solidFill>
                  <a:srgbClr val="FF0000"/>
                </a:solidFill>
              </a:rPr>
              <a:t>Воспитатель:  </a:t>
            </a:r>
            <a:br>
              <a:rPr lang="ru-RU" sz="3600" i="1" dirty="0" smtClean="0">
                <a:solidFill>
                  <a:srgbClr val="FF0000"/>
                </a:solidFill>
              </a:rPr>
            </a:br>
            <a:r>
              <a:rPr lang="ru-RU" sz="3600" i="1" dirty="0" smtClean="0">
                <a:solidFill>
                  <a:srgbClr val="FF0000"/>
                </a:solidFill>
              </a:rPr>
              <a:t>Алфеева Татьяна Ивановна.</a:t>
            </a:r>
            <a:r>
              <a:rPr lang="ru-RU" sz="2400" i="1" dirty="0" smtClean="0">
                <a:solidFill>
                  <a:srgbClr val="FF0000"/>
                </a:solidFill>
              </a:rPr>
              <a:t/>
            </a:r>
            <a:br>
              <a:rPr lang="ru-RU" sz="2400" i="1" dirty="0" smtClean="0">
                <a:solidFill>
                  <a:srgbClr val="FF0000"/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692696"/>
            <a:ext cx="7406640" cy="5040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МДОУ «Детский сад № 91» города Ярославля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2290" name="Picture 2" descr="C:\Users\Таня\Desktop\презент\HN9ZN0P8Af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88840"/>
            <a:ext cx="2913534" cy="2636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2D050"/>
                </a:solidFill>
              </a:rPr>
              <a:t>Уголок уединения                         </a:t>
            </a:r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Зоопарк</a:t>
            </a:r>
            <a:endParaRPr lang="ru-RU" sz="2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Таня\Desktop\Новая папка (2)\image-0-02-05-f4a8e479f7643ec76df672472cb179651b7be52636525770e1be788993b6a163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052735"/>
            <a:ext cx="3312368" cy="5282409"/>
          </a:xfrm>
          <a:prstGeom prst="rect">
            <a:avLst/>
          </a:prstGeom>
          <a:noFill/>
        </p:spPr>
      </p:pic>
      <p:pic>
        <p:nvPicPr>
          <p:cNvPr id="11267" name="Picture 3" descr="C:\Users\Таня\Desktop\Новая папка (2)\image-0-02-05-20148a83d8bcf7879e7dd3a2daca58befd851040ec5b60d61d2600999203fa1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7256" y="980728"/>
            <a:ext cx="3127060" cy="5306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Физкультурно-оздоровительный центр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9218" name="Picture 2" descr="C:\Users\Таня\Desktop\Новая папка (2)\image-0-02-05-eedf889ada62e33dac50f66fb8ced8190ba25b99bad82187115086b839e1cf51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988840"/>
            <a:ext cx="3888432" cy="2952328"/>
          </a:xfrm>
          <a:prstGeom prst="rect">
            <a:avLst/>
          </a:prstGeom>
          <a:noFill/>
        </p:spPr>
      </p:pic>
      <p:pic>
        <p:nvPicPr>
          <p:cNvPr id="9219" name="Picture 3" descr="C:\Users\Таня\Desktop\Новая папка (2)\IMG_20170602_205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89514"/>
            <a:ext cx="3168352" cy="5174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Музыкальный центр</a:t>
            </a:r>
            <a:endParaRPr lang="ru-RU" sz="36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 descr="C:\Users\Таня\Desktop\Новая папка (2)\IMG_20170602_205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7295" y="1268760"/>
            <a:ext cx="6941571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Режимные моменты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Таня\Desktop\ооо\IMG_20170515_1417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608512" cy="3456384"/>
          </a:xfrm>
          <a:prstGeom prst="rect">
            <a:avLst/>
          </a:prstGeom>
          <a:noFill/>
        </p:spPr>
      </p:pic>
      <p:pic>
        <p:nvPicPr>
          <p:cNvPr id="7171" name="Picture 3" descr="C:\Users\Таня\Desktop\ооо\IMG_20170515_141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068960"/>
            <a:ext cx="4427984" cy="3320988"/>
          </a:xfrm>
          <a:prstGeom prst="rect">
            <a:avLst/>
          </a:prstGeom>
          <a:noFill/>
        </p:spPr>
      </p:pic>
      <p:pic>
        <p:nvPicPr>
          <p:cNvPr id="1026" name="Picture 2" descr="C:\Users\Таня\Desktop\depositphotos_4915593-Cute-sleeping-teddy-be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509120"/>
            <a:ext cx="1969091" cy="1813180"/>
          </a:xfrm>
          <a:prstGeom prst="rect">
            <a:avLst/>
          </a:prstGeom>
          <a:noFill/>
        </p:spPr>
      </p:pic>
      <p:pic>
        <p:nvPicPr>
          <p:cNvPr id="1027" name="Picture 3" descr="C:\Users\Таня\Desktop\41-_88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124744"/>
            <a:ext cx="1690935" cy="1690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3"/>
                </a:solidFill>
              </a:rPr>
              <a:t>Образовательная деятельность (НОД)</a:t>
            </a:r>
            <a:endParaRPr lang="ru-RU" sz="3200" dirty="0"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700808"/>
            <a:ext cx="7746064" cy="4547592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                                      </a:t>
            </a:r>
            <a:endParaRPr lang="ru-RU" dirty="0"/>
          </a:p>
        </p:txBody>
      </p:sp>
      <p:pic>
        <p:nvPicPr>
          <p:cNvPr id="1027" name="Picture 3" descr="C:\Users\Таня\Desktop\презент\_l3aKm_kkC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717032"/>
            <a:ext cx="5127892" cy="2884439"/>
          </a:xfrm>
          <a:prstGeom prst="rect">
            <a:avLst/>
          </a:prstGeom>
          <a:noFill/>
        </p:spPr>
      </p:pic>
      <p:pic>
        <p:nvPicPr>
          <p:cNvPr id="2050" name="Picture 2" descr="C:\Users\Таня\Desktop\28423850-books-and-penc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005064"/>
            <a:ext cx="2514600" cy="1676400"/>
          </a:xfrm>
          <a:prstGeom prst="rect">
            <a:avLst/>
          </a:prstGeom>
          <a:noFill/>
        </p:spPr>
      </p:pic>
      <p:pic>
        <p:nvPicPr>
          <p:cNvPr id="8194" name="Picture 2" descr="C:\Users\Таня\Desktop\1492332541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886218"/>
            <a:ext cx="3168352" cy="2732703"/>
          </a:xfrm>
          <a:prstGeom prst="rect">
            <a:avLst/>
          </a:prstGeom>
          <a:noFill/>
        </p:spPr>
      </p:pic>
      <p:pic>
        <p:nvPicPr>
          <p:cNvPr id="8195" name="Picture 3" descr="C:\Users\Таня\Desktop\IMG_20170420_095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908720"/>
            <a:ext cx="1941680" cy="25889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3"/>
                </a:solidFill>
              </a:rPr>
              <a:t>Развиваемся играя</a:t>
            </a:r>
            <a:endParaRPr lang="ru-RU" sz="2800" dirty="0"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980728"/>
            <a:ext cx="7498080" cy="52676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Таня\Desktop\презент\_WO1bG1Hv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836712"/>
            <a:ext cx="3560032" cy="2764260"/>
          </a:xfrm>
          <a:prstGeom prst="rect">
            <a:avLst/>
          </a:prstGeom>
          <a:noFill/>
        </p:spPr>
      </p:pic>
      <p:pic>
        <p:nvPicPr>
          <p:cNvPr id="9218" name="Picture 2" descr="C:\Users\Таня\Desktop\презент\NUdqjeyjhv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836712"/>
            <a:ext cx="3672408" cy="2754306"/>
          </a:xfrm>
          <a:prstGeom prst="rect">
            <a:avLst/>
          </a:prstGeom>
          <a:noFill/>
        </p:spPr>
      </p:pic>
      <p:pic>
        <p:nvPicPr>
          <p:cNvPr id="9219" name="Picture 3" descr="C:\Users\Таня\Desktop\презент\IMG_20170504_182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861048"/>
            <a:ext cx="3552395" cy="2664296"/>
          </a:xfrm>
          <a:prstGeom prst="rect">
            <a:avLst/>
          </a:prstGeom>
          <a:noFill/>
        </p:spPr>
      </p:pic>
      <p:pic>
        <p:nvPicPr>
          <p:cNvPr id="9220" name="Picture 4" descr="C:\Users\Таня\Desktop\презент\IMG_20170120_0953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861048"/>
            <a:ext cx="3552393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Познавательно-исследовательская деятельность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Таня\Desktop\презент\IMG_20161215_09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6696744" cy="5022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Трудовая </a:t>
            </a:r>
            <a:r>
              <a:rPr lang="ru-RU" sz="3200" dirty="0" smtClean="0"/>
              <a:t>деятельность: выращиваем рассаду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980728"/>
            <a:ext cx="7498080" cy="5267672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Сажаем </a:t>
            </a:r>
          </a:p>
          <a:p>
            <a:pPr>
              <a:buNone/>
            </a:pPr>
            <a:r>
              <a:rPr lang="ru-RU" dirty="0" smtClean="0"/>
              <a:t>      рассаду</a:t>
            </a:r>
            <a:endParaRPr lang="ru-RU" dirty="0"/>
          </a:p>
        </p:txBody>
      </p:sp>
      <p:pic>
        <p:nvPicPr>
          <p:cNvPr id="10242" name="Picture 2" descr="C:\Users\Таня\Desktop\презент\IMG_20170322_110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789040"/>
            <a:ext cx="3384376" cy="2538282"/>
          </a:xfrm>
          <a:prstGeom prst="rect">
            <a:avLst/>
          </a:prstGeom>
          <a:noFill/>
        </p:spPr>
      </p:pic>
      <p:pic>
        <p:nvPicPr>
          <p:cNvPr id="10243" name="Picture 3" descr="C:\Users\Таня\Desktop\презент\IMG_20170322_104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5626" y="1196752"/>
            <a:ext cx="3888432" cy="5184576"/>
          </a:xfrm>
          <a:prstGeom prst="rect">
            <a:avLst/>
          </a:prstGeom>
          <a:noFill/>
        </p:spPr>
      </p:pic>
      <p:pic>
        <p:nvPicPr>
          <p:cNvPr id="7170" name="Picture 2" descr="C:\Users\Таня\Desktop\IMG_20170322_104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908720"/>
            <a:ext cx="3360373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Наводим порядок на участке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Таня\Desktop\презент\IMG_20160928_103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08720"/>
            <a:ext cx="3672408" cy="2754306"/>
          </a:xfrm>
          <a:prstGeom prst="rect">
            <a:avLst/>
          </a:prstGeom>
          <a:noFill/>
        </p:spPr>
      </p:pic>
      <p:pic>
        <p:nvPicPr>
          <p:cNvPr id="11267" name="Picture 3" descr="C:\Users\Таня\Desktop\презент\rGHaXWwht4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068960"/>
            <a:ext cx="4608512" cy="3456384"/>
          </a:xfrm>
          <a:prstGeom prst="rect">
            <a:avLst/>
          </a:prstGeom>
          <a:noFill/>
        </p:spPr>
      </p:pic>
      <p:pic>
        <p:nvPicPr>
          <p:cNvPr id="11268" name="Picture 4" descr="C:\Users\Таня\Desktop\презент\1492332543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861048"/>
            <a:ext cx="1944216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Изобразительная деятельность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Таня\Desktop\P2Tdhkmiw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2018073" cy="2690764"/>
          </a:xfrm>
          <a:prstGeom prst="rect">
            <a:avLst/>
          </a:prstGeom>
          <a:noFill/>
        </p:spPr>
      </p:pic>
      <p:pic>
        <p:nvPicPr>
          <p:cNvPr id="8195" name="Picture 3" descr="C:\Users\Таня\Desktop\IMG_20170309_095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484784"/>
            <a:ext cx="1944215" cy="2592288"/>
          </a:xfrm>
          <a:prstGeom prst="rect">
            <a:avLst/>
          </a:prstGeom>
          <a:noFill/>
        </p:spPr>
      </p:pic>
      <p:pic>
        <p:nvPicPr>
          <p:cNvPr id="8196" name="Picture 4" descr="C:\Users\Таня\Desktop\IMG_20170510_1137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581128"/>
            <a:ext cx="2232248" cy="1674186"/>
          </a:xfrm>
          <a:prstGeom prst="rect">
            <a:avLst/>
          </a:prstGeom>
          <a:noFill/>
        </p:spPr>
      </p:pic>
      <p:pic>
        <p:nvPicPr>
          <p:cNvPr id="8197" name="Picture 5" descr="C:\Users\Таня\Desktop\IMG_20161220_2035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412776"/>
            <a:ext cx="2385948" cy="2620814"/>
          </a:xfrm>
          <a:prstGeom prst="rect">
            <a:avLst/>
          </a:prstGeom>
          <a:noFill/>
        </p:spPr>
      </p:pic>
      <p:pic>
        <p:nvPicPr>
          <p:cNvPr id="6146" name="Picture 2" descr="C:\Users\Таня\Desktop\IMG_20170302_1457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4365104"/>
            <a:ext cx="2688298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Образовательная деятельность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1. Развитие речи.</a:t>
            </a:r>
          </a:p>
          <a:p>
            <a:r>
              <a:rPr lang="ru-RU" dirty="0" smtClean="0"/>
              <a:t>2. Формирование элементарных математических представлений.</a:t>
            </a:r>
          </a:p>
          <a:p>
            <a:r>
              <a:rPr lang="ru-RU" dirty="0" smtClean="0"/>
              <a:t>3. Ознакомление с окружающим миром и миром природы.</a:t>
            </a:r>
          </a:p>
          <a:p>
            <a:r>
              <a:rPr lang="ru-RU" dirty="0" smtClean="0"/>
              <a:t>4. Музыка.</a:t>
            </a:r>
          </a:p>
          <a:p>
            <a:r>
              <a:rPr lang="ru-RU" dirty="0" smtClean="0"/>
              <a:t>5. Физкультура.</a:t>
            </a:r>
          </a:p>
          <a:p>
            <a:r>
              <a:rPr lang="ru-RU" dirty="0" smtClean="0"/>
              <a:t>6. Рисование, лепка, аппликация.</a:t>
            </a:r>
          </a:p>
          <a:p>
            <a:r>
              <a:rPr lang="ru-RU" dirty="0" smtClean="0"/>
              <a:t>7. Конструирование.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3"/>
                </a:solidFill>
              </a:rPr>
              <a:t>Музыкальная деятельность</a:t>
            </a:r>
            <a:endParaRPr lang="ru-RU" sz="2800" dirty="0">
              <a:solidFill>
                <a:schemeClr val="accent3"/>
              </a:solidFill>
            </a:endParaRPr>
          </a:p>
        </p:txBody>
      </p:sp>
      <p:pic>
        <p:nvPicPr>
          <p:cNvPr id="5122" name="Picture 2" descr="C:\Users\Таня\Desktop\презент\1476300167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3652664" cy="2739498"/>
          </a:xfrm>
          <a:prstGeom prst="rect">
            <a:avLst/>
          </a:prstGeom>
          <a:noFill/>
        </p:spPr>
      </p:pic>
      <p:pic>
        <p:nvPicPr>
          <p:cNvPr id="5123" name="Picture 3" descr="C:\Users\Таня\Desktop\презент\1485260990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96752"/>
            <a:ext cx="4126235" cy="3094676"/>
          </a:xfrm>
          <a:prstGeom prst="rect">
            <a:avLst/>
          </a:prstGeom>
          <a:noFill/>
        </p:spPr>
      </p:pic>
      <p:pic>
        <p:nvPicPr>
          <p:cNvPr id="5124" name="Picture 4" descr="C:\Users\Таня\Desktop\презент\1484891475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789040"/>
            <a:ext cx="3835351" cy="2876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3"/>
                </a:solidFill>
              </a:rPr>
              <a:t>Развитие движений</a:t>
            </a:r>
            <a:endParaRPr lang="ru-RU" sz="3200" dirty="0"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195664"/>
          </a:xfrm>
        </p:spPr>
        <p:txBody>
          <a:bodyPr/>
          <a:lstStyle/>
          <a:p>
            <a:r>
              <a:rPr lang="ru-RU" dirty="0" smtClean="0"/>
              <a:t>                                                      </a:t>
            </a:r>
          </a:p>
          <a:p>
            <a:r>
              <a:rPr lang="ru-RU" dirty="0" smtClean="0"/>
              <a:t>                                                   </a:t>
            </a:r>
            <a:endParaRPr lang="ru-RU" dirty="0"/>
          </a:p>
        </p:txBody>
      </p:sp>
      <p:pic>
        <p:nvPicPr>
          <p:cNvPr id="6146" name="Picture 2" descr="C:\Users\Таня\Desktop\презент\IMG_20170216_093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4320480" cy="3240360"/>
          </a:xfrm>
          <a:prstGeom prst="rect">
            <a:avLst/>
          </a:prstGeom>
          <a:noFill/>
        </p:spPr>
      </p:pic>
      <p:pic>
        <p:nvPicPr>
          <p:cNvPr id="6147" name="Picture 3" descr="C:\Users\Таня\Desktop\презент\IMG_20170216_093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052736"/>
            <a:ext cx="2880320" cy="2160240"/>
          </a:xfrm>
          <a:prstGeom prst="rect">
            <a:avLst/>
          </a:prstGeom>
          <a:noFill/>
        </p:spPr>
      </p:pic>
      <p:pic>
        <p:nvPicPr>
          <p:cNvPr id="6148" name="Picture 4" descr="C:\Users\Таня\Desktop\презент\IMG_20170216_094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429000"/>
            <a:ext cx="4320480" cy="3240360"/>
          </a:xfrm>
          <a:prstGeom prst="rect">
            <a:avLst/>
          </a:prstGeom>
          <a:noFill/>
        </p:spPr>
      </p:pic>
      <p:pic>
        <p:nvPicPr>
          <p:cNvPr id="3074" name="Picture 2" descr="C:\Users\Таня\Desktop\organizatsiya-zakalivaniya-detey-doshkolnogo-vozrasta-letom-konsultatsiya-dlya-roditeley-47760-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725144"/>
            <a:ext cx="2257953" cy="1212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3"/>
                </a:solidFill>
              </a:rPr>
              <a:t>Играем в театр</a:t>
            </a:r>
            <a:endParaRPr lang="ru-RU" sz="2800" dirty="0">
              <a:solidFill>
                <a:schemeClr val="accent3"/>
              </a:solidFill>
            </a:endParaRPr>
          </a:p>
        </p:txBody>
      </p:sp>
      <p:pic>
        <p:nvPicPr>
          <p:cNvPr id="7170" name="Picture 2" descr="C:\Users\Таня\Desktop\презент\IMG_20170316_092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52736"/>
            <a:ext cx="4104456" cy="3078342"/>
          </a:xfrm>
          <a:prstGeom prst="rect">
            <a:avLst/>
          </a:prstGeom>
          <a:noFill/>
        </p:spPr>
      </p:pic>
      <p:pic>
        <p:nvPicPr>
          <p:cNvPr id="7171" name="Picture 3" descr="C:\Users\Таня\Desktop\презент\IMG_20170316_092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84984"/>
            <a:ext cx="4392488" cy="3294367"/>
          </a:xfrm>
          <a:prstGeom prst="rect">
            <a:avLst/>
          </a:prstGeom>
          <a:noFill/>
        </p:spPr>
      </p:pic>
      <p:pic>
        <p:nvPicPr>
          <p:cNvPr id="9218" name="Picture 2" descr="C:\Users\Таня\Desktop\ооо\IMG_20170515_142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365104"/>
            <a:ext cx="1728192" cy="2304256"/>
          </a:xfrm>
          <a:prstGeom prst="rect">
            <a:avLst/>
          </a:prstGeom>
          <a:noFill/>
        </p:spPr>
      </p:pic>
      <p:pic>
        <p:nvPicPr>
          <p:cNvPr id="5122" name="Picture 2" descr="C:\Users\Таня\Desktop\IMG_20170316_0923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124744"/>
            <a:ext cx="2280253" cy="1710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Играем в театр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1956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Сказка «Теремок»                             Пальчиковый театр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Таня\Desktop\презент\IMG_20170418_092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074" y="1484784"/>
            <a:ext cx="3618402" cy="4824535"/>
          </a:xfrm>
          <a:prstGeom prst="rect">
            <a:avLst/>
          </a:prstGeom>
          <a:noFill/>
        </p:spPr>
      </p:pic>
      <p:pic>
        <p:nvPicPr>
          <p:cNvPr id="8195" name="Picture 3" descr="C:\Users\Таня\Desktop\презент\IMG_20160920_093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84783"/>
            <a:ext cx="3636405" cy="48485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Игровая деятельность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908720"/>
            <a:ext cx="7818072" cy="533968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sz="2800" dirty="0" smtClean="0"/>
              <a:t>Развивающие</a:t>
            </a:r>
          </a:p>
          <a:p>
            <a:pPr>
              <a:buNone/>
            </a:pPr>
            <a:r>
              <a:rPr lang="ru-RU" sz="2800" dirty="0" smtClean="0"/>
              <a:t>игры В. </a:t>
            </a:r>
            <a:r>
              <a:rPr lang="ru-RU" sz="2800" dirty="0" err="1" smtClean="0"/>
              <a:t>Воскобовича</a:t>
            </a:r>
            <a:endParaRPr lang="ru-RU" sz="2800" dirty="0" smtClean="0"/>
          </a:p>
        </p:txBody>
      </p:sp>
      <p:pic>
        <p:nvPicPr>
          <p:cNvPr id="13314" name="Picture 2" descr="C:\Users\Таня\Desktop\презент\DybKzRMse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4392488" cy="3294366"/>
          </a:xfrm>
          <a:prstGeom prst="rect">
            <a:avLst/>
          </a:prstGeom>
          <a:noFill/>
        </p:spPr>
      </p:pic>
      <p:pic>
        <p:nvPicPr>
          <p:cNvPr id="13315" name="Picture 3" descr="C:\Users\Таня\Desktop\презент\IMG_20170120_075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689648"/>
            <a:ext cx="4224469" cy="3168352"/>
          </a:xfrm>
          <a:prstGeom prst="rect">
            <a:avLst/>
          </a:prstGeom>
          <a:noFill/>
        </p:spPr>
      </p:pic>
      <p:pic>
        <p:nvPicPr>
          <p:cNvPr id="13316" name="Picture 4" descr="C:\Users\Таня\Desktop\презент\IMG_20170118_072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980728"/>
            <a:ext cx="1728192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Игровая деятельность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4338" name="Picture 2" descr="C:\Users\Таня\Desktop\презент\IMG_20170512_155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124744"/>
            <a:ext cx="3834426" cy="5112568"/>
          </a:xfrm>
          <a:prstGeom prst="rect">
            <a:avLst/>
          </a:prstGeom>
          <a:noFill/>
        </p:spPr>
      </p:pic>
      <p:pic>
        <p:nvPicPr>
          <p:cNvPr id="14339" name="Picture 3" descr="C:\Users\Таня\Desktop\презент\YkJ6VaVdS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052736"/>
            <a:ext cx="3744415" cy="2808312"/>
          </a:xfrm>
          <a:prstGeom prst="rect">
            <a:avLst/>
          </a:prstGeom>
          <a:noFill/>
        </p:spPr>
      </p:pic>
      <p:pic>
        <p:nvPicPr>
          <p:cNvPr id="3074" name="Picture 2" descr="C:\Users\Таня\Desktop\IMG_20170512_1556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365104"/>
            <a:ext cx="2880320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Подвижные игры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5362" name="Picture 2" descr="C:\Users\Таня\Desktop\презент\WfvCkYioN3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196752"/>
            <a:ext cx="6941443" cy="52060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Сюжетно-ролевые игры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6387" name="Picture 3" descr="C:\Users\Таня\Desktop\презент\MxR_XhWIJ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8464"/>
            <a:ext cx="3600400" cy="4800533"/>
          </a:xfrm>
          <a:prstGeom prst="rect">
            <a:avLst/>
          </a:prstGeom>
          <a:noFill/>
        </p:spPr>
      </p:pic>
      <p:pic>
        <p:nvPicPr>
          <p:cNvPr id="16388" name="Picture 4" descr="C:\Users\Таня\Desktop\презент\IMG_20160928_072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56792"/>
            <a:ext cx="3600400" cy="4800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Таня\Desktop\презент\IMG_20160922_094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124744"/>
            <a:ext cx="3584934" cy="4779912"/>
          </a:xfrm>
          <a:prstGeom prst="rect">
            <a:avLst/>
          </a:prstGeom>
          <a:noFill/>
        </p:spPr>
      </p:pic>
      <p:pic>
        <p:nvPicPr>
          <p:cNvPr id="17411" name="Picture 3" descr="C:\Users\Таня\Desktop\фото мл.гр\1DN2I85po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3520177" cy="4693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Таня\Desktop\фото мл.гр\IMG_20160920_16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196752"/>
            <a:ext cx="3456384" cy="4608512"/>
          </a:xfrm>
          <a:prstGeom prst="rect">
            <a:avLst/>
          </a:prstGeom>
          <a:noFill/>
        </p:spPr>
      </p:pic>
      <p:pic>
        <p:nvPicPr>
          <p:cNvPr id="18435" name="Picture 3" descr="C:\Users\Таня\Desktop\фото мл.гр\IMG_20161006_155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636" y="1196752"/>
            <a:ext cx="3564396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498080" cy="98072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Развивающая предметно-пространственная среда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980728"/>
            <a:ext cx="7498080" cy="52676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accent1"/>
                </a:solidFill>
              </a:rPr>
              <a:t>Уголок для сюжетно-ролевых игр «Мы играем» :«Семья»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C:\Users\Таня\Desktop\ооо\IMG_20170515_142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12776"/>
            <a:ext cx="6684235" cy="5013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0" y="260648"/>
            <a:ext cx="7498080" cy="85010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Наши конкурсы и проекты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Таня\Desktop\фото мл.гр\IMG_20161130_070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268760"/>
            <a:ext cx="4896544" cy="5171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Конкурс рисунков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«Профессии моих родителей»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9458" name="Picture 2" descr="C:\Users\Таня\Desktop\презент\IMG_20161121_214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5112568" cy="3640198"/>
          </a:xfrm>
          <a:prstGeom prst="rect">
            <a:avLst/>
          </a:prstGeom>
          <a:noFill/>
        </p:spPr>
      </p:pic>
      <p:pic>
        <p:nvPicPr>
          <p:cNvPr id="19459" name="Picture 3" descr="C:\Users\Таня\Desktop\презент\IMG_20161122_145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592" y="3861048"/>
            <a:ext cx="3672408" cy="2754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>Гость группы «Полицейский»</a:t>
            </a:r>
            <a:endParaRPr lang="ru-RU" sz="3200" b="1" dirty="0">
              <a:solidFill>
                <a:srgbClr val="00B0F0"/>
              </a:solidFill>
            </a:endParaRPr>
          </a:p>
        </p:txBody>
      </p:sp>
      <p:pic>
        <p:nvPicPr>
          <p:cNvPr id="10242" name="Picture 2" descr="C:\Users\Таня\Desktop\презент\TWLOUcwZsV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7504834" cy="42214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Конкурс «Семейные традиции»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0482" name="Picture 2" descr="C:\Users\Таня\Desktop\презент\1475698746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052736"/>
            <a:ext cx="5600128" cy="5600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Конкурс  «Символ года –Петушок»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Users\Таня\Desktop\презент\IMG_20161219_141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060848"/>
            <a:ext cx="3096344" cy="4204393"/>
          </a:xfrm>
          <a:prstGeom prst="rect">
            <a:avLst/>
          </a:prstGeom>
          <a:noFill/>
        </p:spPr>
      </p:pic>
      <p:pic>
        <p:nvPicPr>
          <p:cNvPr id="21507" name="Picture 3" descr="C:\Users\Таня\Desktop\презент\IMG_20161220_144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052736"/>
            <a:ext cx="2736304" cy="2052228"/>
          </a:xfrm>
          <a:prstGeom prst="rect">
            <a:avLst/>
          </a:prstGeom>
          <a:noFill/>
        </p:spPr>
      </p:pic>
      <p:pic>
        <p:nvPicPr>
          <p:cNvPr id="21508" name="Picture 4" descr="C:\Users\Таня\Desktop\презент\IMG_20161222_1542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052736"/>
            <a:ext cx="1673065" cy="2230753"/>
          </a:xfrm>
          <a:prstGeom prst="rect">
            <a:avLst/>
          </a:prstGeom>
          <a:noFill/>
        </p:spPr>
      </p:pic>
      <p:pic>
        <p:nvPicPr>
          <p:cNvPr id="21509" name="Picture 5" descr="C:\Users\Таня\Desktop\презент\pyRo-53v-2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501008"/>
            <a:ext cx="2121142" cy="28281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          </a:t>
            </a:r>
            <a:r>
              <a:rPr lang="ru-RU" sz="3600" dirty="0" smtClean="0">
                <a:solidFill>
                  <a:srgbClr val="FF0000"/>
                </a:solidFill>
              </a:rPr>
              <a:t>Странички семейных альбомов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Таня\Desktop\IMG_20170515_150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2160240" cy="2880320"/>
          </a:xfrm>
          <a:prstGeom prst="rect">
            <a:avLst/>
          </a:prstGeom>
          <a:noFill/>
        </p:spPr>
      </p:pic>
      <p:pic>
        <p:nvPicPr>
          <p:cNvPr id="1028" name="Picture 4" descr="C:\Users\Таня\Desktop\IMG_20170515_150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360" y="4293096"/>
            <a:ext cx="2880320" cy="2160240"/>
          </a:xfrm>
          <a:prstGeom prst="rect">
            <a:avLst/>
          </a:prstGeom>
          <a:noFill/>
        </p:spPr>
      </p:pic>
      <p:pic>
        <p:nvPicPr>
          <p:cNvPr id="1029" name="Picture 5" descr="C:\Users\Таня\Desktop\IMG_20170515_150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052736"/>
            <a:ext cx="2220861" cy="2961147"/>
          </a:xfrm>
          <a:prstGeom prst="rect">
            <a:avLst/>
          </a:prstGeom>
          <a:noFill/>
        </p:spPr>
      </p:pic>
      <p:pic>
        <p:nvPicPr>
          <p:cNvPr id="1030" name="Picture 6" descr="C:\Users\Таня\Desktop\IMG_20170515_1505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5" y="4293096"/>
            <a:ext cx="1872208" cy="2333265"/>
          </a:xfrm>
          <a:prstGeom prst="rect">
            <a:avLst/>
          </a:prstGeom>
          <a:noFill/>
        </p:spPr>
      </p:pic>
      <p:pic>
        <p:nvPicPr>
          <p:cNvPr id="1031" name="Picture 7" descr="C:\Users\Таня\Desktop\IMG_20170515_1502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1124744"/>
            <a:ext cx="2176211" cy="2901614"/>
          </a:xfrm>
          <a:prstGeom prst="rect">
            <a:avLst/>
          </a:prstGeom>
          <a:noFill/>
        </p:spPr>
      </p:pic>
      <p:pic>
        <p:nvPicPr>
          <p:cNvPr id="3" name="Picture 2" descr="C:\Users\Таня\Desktop\IMG_20170126_1615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4221088"/>
            <a:ext cx="1660365" cy="22138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Конкурс «Новогодняя группа»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23554" name="Picture 2" descr="C:\Users\Таня\Desktop\фото мл.гр\IMG_20161213_095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620" y="1268760"/>
            <a:ext cx="3852428" cy="5136571"/>
          </a:xfrm>
          <a:prstGeom prst="rect">
            <a:avLst/>
          </a:prstGeom>
          <a:noFill/>
        </p:spPr>
      </p:pic>
      <p:pic>
        <p:nvPicPr>
          <p:cNvPr id="23555" name="Picture 3" descr="C:\Users\Таня\Desktop\фото мл.гр\IMG_20161213_095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196752"/>
            <a:ext cx="1784673" cy="2379565"/>
          </a:xfrm>
          <a:prstGeom prst="rect">
            <a:avLst/>
          </a:prstGeom>
          <a:noFill/>
        </p:spPr>
      </p:pic>
      <p:pic>
        <p:nvPicPr>
          <p:cNvPr id="23556" name="Picture 4" descr="C:\Users\Таня\Desktop\фото мл.гр\IMG_20161214_1849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789040"/>
            <a:ext cx="3419872" cy="2564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>Конкурс «Снежные фантазии»</a:t>
            </a:r>
            <a:endParaRPr lang="ru-RU" sz="3200" b="1" dirty="0">
              <a:solidFill>
                <a:srgbClr val="00B0F0"/>
              </a:solidFill>
            </a:endParaRPr>
          </a:p>
        </p:txBody>
      </p:sp>
      <p:pic>
        <p:nvPicPr>
          <p:cNvPr id="8194" name="Picture 2" descr="C:\Users\Таня\Desktop\презент\IMG_20170116_110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725652"/>
            <a:ext cx="4176464" cy="3132348"/>
          </a:xfrm>
          <a:prstGeom prst="rect">
            <a:avLst/>
          </a:prstGeom>
          <a:noFill/>
        </p:spPr>
      </p:pic>
      <p:pic>
        <p:nvPicPr>
          <p:cNvPr id="8195" name="Picture 3" descr="C:\Users\Таня\Desktop\презент\IMG_20170127_103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052736"/>
            <a:ext cx="3840427" cy="2880320"/>
          </a:xfrm>
          <a:prstGeom prst="rect">
            <a:avLst/>
          </a:prstGeom>
          <a:noFill/>
        </p:spPr>
      </p:pic>
      <p:pic>
        <p:nvPicPr>
          <p:cNvPr id="8196" name="Picture 4" descr="C:\Users\Таня\Desktop\презент\IMG_20170130_1438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052736"/>
            <a:ext cx="3816424" cy="28623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Стенгазета к Дню Защитника Отечества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195664"/>
          </a:xfrm>
        </p:spPr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4579" name="Picture 3" descr="C:\Users\Таня\Desktop\презент\IMG_20170220_183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4176464" cy="5568619"/>
          </a:xfrm>
          <a:prstGeom prst="rect">
            <a:avLst/>
          </a:prstGeom>
          <a:noFill/>
        </p:spPr>
      </p:pic>
      <p:pic>
        <p:nvPicPr>
          <p:cNvPr id="24580" name="Picture 4" descr="C:\Users\Таня\Desktop\презент\IMG_20170220_183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052736"/>
            <a:ext cx="3264362" cy="2448272"/>
          </a:xfrm>
          <a:prstGeom prst="rect">
            <a:avLst/>
          </a:prstGeom>
          <a:noFill/>
        </p:spPr>
      </p:pic>
      <p:pic>
        <p:nvPicPr>
          <p:cNvPr id="14338" name="Picture 2" descr="C:\Users\Таня\Desktop\фото мл.гр\IMG_20170220_1832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005064"/>
            <a:ext cx="3285656" cy="24642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Фотовыставка «Как я провёл зиму»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5603" name="Picture 3" descr="C:\Users\Таня\Desktop\презент\IMG_20170302_150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79358"/>
            <a:ext cx="7704856" cy="5778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505092" cy="70609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  «Салон красоты»                     </a:t>
            </a:r>
            <a:r>
              <a:rPr lang="ru-RU" sz="2800" b="1" dirty="0" smtClean="0">
                <a:solidFill>
                  <a:srgbClr val="7030A0"/>
                </a:solidFill>
              </a:rPr>
              <a:t>«Магазин»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Таня\Desktop\Новая папка (2)\IMG_20170602_204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40768"/>
            <a:ext cx="3224894" cy="429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Таня\Desktop\Новая папка (2)\IMG_20170602_204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3880992" cy="2910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Таня\Desktop\Новая папка (2)\IMG_20170602_2044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714620"/>
            <a:ext cx="2952328" cy="3936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6"/>
                </a:solidFill>
              </a:rPr>
              <a:t>Проект « </a:t>
            </a:r>
            <a:r>
              <a:rPr lang="ru-RU" sz="3600" b="1" dirty="0" err="1" smtClean="0">
                <a:solidFill>
                  <a:schemeClr val="accent6"/>
                </a:solidFill>
              </a:rPr>
              <a:t>Книжкина</a:t>
            </a:r>
            <a:r>
              <a:rPr lang="ru-RU" sz="3600" b="1" dirty="0" smtClean="0">
                <a:solidFill>
                  <a:schemeClr val="accent6"/>
                </a:solidFill>
              </a:rPr>
              <a:t> неделя»</a:t>
            </a:r>
            <a:endParaRPr lang="ru-RU" sz="3600" b="1" dirty="0">
              <a:solidFill>
                <a:schemeClr val="accent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196752"/>
            <a:ext cx="7498080" cy="505164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                                              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22530" name="Picture 2" descr="C:\Users\Таня\Desktop\презент\IMG_20170419_155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077072"/>
            <a:ext cx="2832314" cy="2124236"/>
          </a:xfrm>
          <a:prstGeom prst="rect">
            <a:avLst/>
          </a:prstGeom>
          <a:noFill/>
        </p:spPr>
      </p:pic>
      <p:pic>
        <p:nvPicPr>
          <p:cNvPr id="22531" name="Picture 3" descr="C:\Users\Таня\Desktop\презент\IMG_20170417_155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356992"/>
            <a:ext cx="4344482" cy="3258362"/>
          </a:xfrm>
          <a:prstGeom prst="rect">
            <a:avLst/>
          </a:prstGeom>
          <a:noFill/>
        </p:spPr>
      </p:pic>
      <p:pic>
        <p:nvPicPr>
          <p:cNvPr id="4098" name="Picture 2" descr="C:\Users\Таня\Desktop\IMG_20170420_090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0099" y="1052736"/>
            <a:ext cx="3467877" cy="2600908"/>
          </a:xfrm>
          <a:prstGeom prst="rect">
            <a:avLst/>
          </a:prstGeom>
          <a:noFill/>
        </p:spPr>
      </p:pic>
      <p:pic>
        <p:nvPicPr>
          <p:cNvPr id="4099" name="Picture 3" descr="C:\Users\Таня\Desktop\IMG_20170420_0907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7" y="926722"/>
            <a:ext cx="3024337" cy="2268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Проект «День Победы»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692696"/>
            <a:ext cx="7498080" cy="5483696"/>
          </a:xfrm>
        </p:spPr>
        <p:txBody>
          <a:bodyPr/>
          <a:lstStyle/>
          <a:p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Таня\Desktop\презент\IMG_20170511_163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569635"/>
            <a:ext cx="2466274" cy="3288365"/>
          </a:xfrm>
          <a:prstGeom prst="rect">
            <a:avLst/>
          </a:prstGeom>
          <a:noFill/>
        </p:spPr>
      </p:pic>
      <p:pic>
        <p:nvPicPr>
          <p:cNvPr id="1028" name="Picture 4" descr="C:\Users\Таня\Desktop\презент\IMG_20170511_183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908720"/>
            <a:ext cx="1836204" cy="2448272"/>
          </a:xfrm>
          <a:prstGeom prst="rect">
            <a:avLst/>
          </a:prstGeom>
          <a:noFill/>
        </p:spPr>
      </p:pic>
      <p:pic>
        <p:nvPicPr>
          <p:cNvPr id="1029" name="Picture 5" descr="C:\Users\Таня\Desktop\презент\IMG_20170511_1636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800708"/>
            <a:ext cx="3384376" cy="2538282"/>
          </a:xfrm>
          <a:prstGeom prst="rect">
            <a:avLst/>
          </a:prstGeom>
          <a:noFill/>
        </p:spPr>
      </p:pic>
      <p:pic>
        <p:nvPicPr>
          <p:cNvPr id="4" name="Picture 2" descr="C:\Users\Таня\Desktop\IMG_20170515_162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01008"/>
            <a:ext cx="4110864" cy="3083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49808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Наши праздники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accent2"/>
                </a:solidFill>
              </a:rPr>
              <a:t>Праздник Осени</a:t>
            </a:r>
          </a:p>
          <a:p>
            <a:pPr algn="ctr">
              <a:buNone/>
            </a:pP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C:\Users\Таня\Desktop\презент\WP_20161007_019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76872"/>
            <a:ext cx="7085509" cy="39801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Новый год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196752"/>
            <a:ext cx="7498080" cy="50516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Таня\Desktop\презент\ocasxNH3f6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96752"/>
            <a:ext cx="6912768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</a:rPr>
              <a:t>День Защитника Отечества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6146" name="Picture 2" descr="C:\Users\Таня\Desktop\презент\DSC_0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105" y="1412776"/>
            <a:ext cx="7741367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День 8 марта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Таня\Desktop\презент\KdZ5T9FtJp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7825774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B0F0"/>
                </a:solidFill>
              </a:rPr>
              <a:t> День смеха</a:t>
            </a:r>
            <a:endParaRPr lang="ru-RU" sz="3600" b="1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Таня\Desktop\презент\IMG_2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04764"/>
            <a:ext cx="7128792" cy="5346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8076464" cy="63408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3"/>
                </a:solidFill>
              </a:rPr>
              <a:t>Благодарим за помощь наших родителей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pic>
        <p:nvPicPr>
          <p:cNvPr id="7172" name="Picture 4" descr="C:\Users\Таня\Desktop\презент\IMG_20170323_175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3528392" cy="2646294"/>
          </a:xfrm>
          <a:prstGeom prst="rect">
            <a:avLst/>
          </a:prstGeom>
          <a:noFill/>
        </p:spPr>
      </p:pic>
      <p:pic>
        <p:nvPicPr>
          <p:cNvPr id="7173" name="Picture 5" descr="C:\Users\Таня\Desktop\фото мл.гр\FyR7CKACNO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0253" y="1052736"/>
            <a:ext cx="4224470" cy="2376264"/>
          </a:xfrm>
          <a:prstGeom prst="rect">
            <a:avLst/>
          </a:prstGeom>
          <a:noFill/>
        </p:spPr>
      </p:pic>
      <p:pic>
        <p:nvPicPr>
          <p:cNvPr id="7174" name="Picture 6" descr="C:\Users\Таня\Desktop\презент\TLF2FeCdFd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33056"/>
            <a:ext cx="4352483" cy="2448272"/>
          </a:xfrm>
          <a:prstGeom prst="rect">
            <a:avLst/>
          </a:prstGeom>
          <a:noFill/>
        </p:spPr>
      </p:pic>
      <p:pic>
        <p:nvPicPr>
          <p:cNvPr id="7175" name="Picture 7" descr="C:\Users\Таня\Desktop\презент\Zj9DzqtCrw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077072"/>
            <a:ext cx="3264363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548680"/>
            <a:ext cx="749808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Наш год во второй младшей группе мы провели весело, интересно и плодотворно!</a:t>
            </a: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2276872"/>
            <a:ext cx="7498080" cy="39715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Таня\Desktop\Новая папка (2)\image-0-02-04-0b481d5c550099a5688211265438325cf4a0c3e6d1dcb538b168be12656794af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5630" y="2132856"/>
            <a:ext cx="7680854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«Больница»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Таня\Desktop\Новая папка (2)\IMG_20170602_204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68760"/>
            <a:ext cx="6984268" cy="5238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</a:rPr>
              <a:t>Центр развивающих игр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pic>
        <p:nvPicPr>
          <p:cNvPr id="3074" name="Picture 2" descr="C:\Users\Таня\Desktop\ооо\IMG_20170515_142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3834426" cy="5112568"/>
          </a:xfrm>
          <a:prstGeom prst="rect">
            <a:avLst/>
          </a:prstGeom>
          <a:noFill/>
        </p:spPr>
      </p:pic>
      <p:pic>
        <p:nvPicPr>
          <p:cNvPr id="3075" name="Picture 3" descr="C:\Users\Таня\Desktop\ооо\IMG_20170515_141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2"/>
            <a:ext cx="3456384" cy="4608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</a:rPr>
              <a:t>                     Центр «Умники и умницы»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pic>
        <p:nvPicPr>
          <p:cNvPr id="4098" name="Picture 2" descr="C:\Users\Таня\Desktop\ооо\IMG_20170515_142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836712"/>
            <a:ext cx="2880320" cy="2160240"/>
          </a:xfrm>
          <a:prstGeom prst="rect">
            <a:avLst/>
          </a:prstGeom>
          <a:noFill/>
        </p:spPr>
      </p:pic>
      <p:pic>
        <p:nvPicPr>
          <p:cNvPr id="4099" name="Picture 3" descr="C:\Users\Таня\Desktop\ооо\IMG_20170515_142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3402378" cy="4536504"/>
          </a:xfrm>
          <a:prstGeom prst="rect">
            <a:avLst/>
          </a:prstGeom>
          <a:noFill/>
        </p:spPr>
      </p:pic>
      <p:pic>
        <p:nvPicPr>
          <p:cNvPr id="4100" name="Picture 4" descr="C:\Users\Таня\Desktop\ооо\IMG_20170515_142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140968"/>
            <a:ext cx="2592288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Центр книги и детского творчества</a:t>
            </a:r>
            <a:endParaRPr lang="ru-RU" sz="2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0" name="Picture 2" descr="C:\Users\Таня\Desktop\Новая папка (2)\IMG_20170602_205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221740"/>
            <a:ext cx="6696744" cy="4950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498080" cy="84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00B050"/>
                </a:solidFill>
              </a:rPr>
              <a:t>Уголок природы</a:t>
            </a:r>
            <a:r>
              <a:rPr lang="ru-RU" sz="3600" b="1" dirty="0" smtClean="0">
                <a:solidFill>
                  <a:srgbClr val="00B050"/>
                </a:solidFill>
              </a:rPr>
              <a:t/>
            </a:r>
            <a:br>
              <a:rPr lang="ru-RU" sz="3600" b="1" dirty="0" smtClean="0">
                <a:solidFill>
                  <a:srgbClr val="00B050"/>
                </a:solidFill>
              </a:rPr>
            </a:b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2051" name="Picture 3" descr="C:\Users\Таня\Desktop\Новая папка (2)\image-0-02-04-0145f4467675943862c228b161b91d81943bfbb0225c89a71215b62f7895c609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836712"/>
            <a:ext cx="3024336" cy="5376596"/>
          </a:xfrm>
          <a:prstGeom prst="rect">
            <a:avLst/>
          </a:prstGeom>
          <a:noFill/>
        </p:spPr>
      </p:pic>
      <p:pic>
        <p:nvPicPr>
          <p:cNvPr id="2052" name="Picture 4" descr="C:\Users\Таня\Desktop\Новая папка (2)\IMG_20170602_184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908720"/>
            <a:ext cx="2987824" cy="2240868"/>
          </a:xfrm>
          <a:prstGeom prst="rect">
            <a:avLst/>
          </a:prstGeom>
          <a:noFill/>
        </p:spPr>
      </p:pic>
      <p:pic>
        <p:nvPicPr>
          <p:cNvPr id="2053" name="Picture 5" descr="C:\Users\Таня\Desktop\Новая папка (2)\IMG_20170602_184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501008"/>
            <a:ext cx="3631928" cy="27239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1490</TotalTime>
  <Words>255</Words>
  <Application>Microsoft Office PowerPoint</Application>
  <PresentationFormat>Экран (4:3)</PresentationFormat>
  <Paragraphs>83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Солнцестояние</vt:lpstr>
      <vt:lpstr>                       Как мы               провели год                             (вторая  младшая группа)  Воспитатель:   Алфеева Татьяна Ивановна.  </vt:lpstr>
      <vt:lpstr>Образовательная деятельность</vt:lpstr>
      <vt:lpstr>Развивающая предметно-пространственная среда</vt:lpstr>
      <vt:lpstr>          «Салон красоты»                     «Магазин»</vt:lpstr>
      <vt:lpstr>«Больница»</vt:lpstr>
      <vt:lpstr>Центр развивающих игр</vt:lpstr>
      <vt:lpstr>                     Центр «Умники и умницы»</vt:lpstr>
      <vt:lpstr>Центр книги и детского творчества</vt:lpstr>
      <vt:lpstr>Уголок природы </vt:lpstr>
      <vt:lpstr>Уголок уединения                         Зоопарк</vt:lpstr>
      <vt:lpstr>Физкультурно-оздоровительный центр</vt:lpstr>
      <vt:lpstr>Музыкальный центр</vt:lpstr>
      <vt:lpstr>Режимные моменты</vt:lpstr>
      <vt:lpstr>Образовательная деятельность (НОД)</vt:lpstr>
      <vt:lpstr>Развиваемся играя</vt:lpstr>
      <vt:lpstr>Познавательно-исследовательская деятельность</vt:lpstr>
      <vt:lpstr>Трудовая деятельность: выращиваем рассаду</vt:lpstr>
      <vt:lpstr>Наводим порядок на участке</vt:lpstr>
      <vt:lpstr>Изобразительная деятельность</vt:lpstr>
      <vt:lpstr>Музыкальная деятельность</vt:lpstr>
      <vt:lpstr>Развитие движений</vt:lpstr>
      <vt:lpstr>Играем в театр</vt:lpstr>
      <vt:lpstr>Играем в театр</vt:lpstr>
      <vt:lpstr>Игровая деятельность</vt:lpstr>
      <vt:lpstr>Игровая деятельность</vt:lpstr>
      <vt:lpstr>Подвижные игры</vt:lpstr>
      <vt:lpstr>Сюжетно-ролевые игры</vt:lpstr>
      <vt:lpstr>Слайд 28</vt:lpstr>
      <vt:lpstr>Слайд 29</vt:lpstr>
      <vt:lpstr>Наши конкурсы и проекты</vt:lpstr>
      <vt:lpstr>Конкурс рисунков  «Профессии моих родителей»</vt:lpstr>
      <vt:lpstr>Гость группы «Полицейский»</vt:lpstr>
      <vt:lpstr>Конкурс «Семейные традиции»</vt:lpstr>
      <vt:lpstr>Конкурс  «Символ года –Петушок»</vt:lpstr>
      <vt:lpstr>           Странички семейных альбомов</vt:lpstr>
      <vt:lpstr>Конкурс «Новогодняя группа»</vt:lpstr>
      <vt:lpstr>Конкурс «Снежные фантазии»</vt:lpstr>
      <vt:lpstr>Стенгазета к Дню Защитника Отечества</vt:lpstr>
      <vt:lpstr>Фотовыставка «Как я провёл зиму»</vt:lpstr>
      <vt:lpstr>Проект « Книжкина неделя»</vt:lpstr>
      <vt:lpstr>Проект «День Победы»</vt:lpstr>
      <vt:lpstr>Наши праздники</vt:lpstr>
      <vt:lpstr>Новый год</vt:lpstr>
      <vt:lpstr>День Защитника Отечества</vt:lpstr>
      <vt:lpstr>День 8 марта</vt:lpstr>
      <vt:lpstr> День смеха</vt:lpstr>
      <vt:lpstr>Благодарим за помощь наших родителей</vt:lpstr>
      <vt:lpstr>Наш год во второй младшей группе мы провели весело, интересно и плодотворно!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успехи  во второй младшей группе  (2016-2017 уч.год)  </dc:title>
  <dc:creator>Татьяна Алфеева</dc:creator>
  <cp:lastModifiedBy>User</cp:lastModifiedBy>
  <cp:revision>106</cp:revision>
  <dcterms:created xsi:type="dcterms:W3CDTF">2017-05-13T11:34:35Z</dcterms:created>
  <dcterms:modified xsi:type="dcterms:W3CDTF">2017-06-08T09:41:18Z</dcterms:modified>
</cp:coreProperties>
</file>