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68" r:id="rId6"/>
    <p:sldId id="269" r:id="rId7"/>
    <p:sldId id="272" r:id="rId8"/>
    <p:sldId id="27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286808" cy="2857520"/>
          </a:xfrm>
        </p:spPr>
        <p:txBody>
          <a:bodyPr>
            <a:prstTxWarp prst="textArchUp">
              <a:avLst>
                <a:gd name="adj" fmla="val 10812787"/>
              </a:avLst>
            </a:prstTxWarp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Проект</a:t>
            </a:r>
            <a:b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«Цветущий детский сад»</a:t>
            </a:r>
            <a:endParaRPr 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873264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МДОУ детский сад № 91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1026" name="Picture 2" descr="C:\Users\User\Downloads\4343853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14554"/>
            <a:ext cx="6191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00039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проведения: краткосрочный проект в рамках недели экологии в ДОУ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398" y="3714728"/>
            <a:ext cx="564360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Участники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проекта: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коллектив педагогов, семьи воспитанников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Цель:  благоустройство и озеленение территории детского сада,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создание комфортной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зоны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осуществления экологического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эстетического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воспитания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дошкольников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576064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7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Задачи проекта: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-Создать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экологически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благоприятную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среду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территории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ДОУ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-Способствовать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развитию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 детей эстетического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отношения к предметам и явлениям окружающего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мира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-Формировать условия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эффективного экологического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образования дошкольников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способствующего воспитанию экологической культуры 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бережного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отношения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природе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-Содействовать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сотрудничеству детей и взрослых,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привлекать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родителей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создания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комфортной ландшафтной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зоны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-Осуществлять трудовое воспитание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детей в процессе ухода за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растениями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ownloads\clipart-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4" y="0"/>
            <a:ext cx="3048006" cy="26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124744"/>
            <a:ext cx="4824536" cy="361840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40968"/>
            <a:ext cx="4416491" cy="3312368"/>
          </a:xfrm>
        </p:spPr>
      </p:pic>
      <p:pic>
        <p:nvPicPr>
          <p:cNvPr id="4100" name="Picture 4" descr="C:\Users\User\Downloads\клипарты\4343853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6479282" cy="25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6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780928"/>
            <a:ext cx="5088565" cy="381642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4608512" cy="3456384"/>
          </a:xfrm>
        </p:spPr>
      </p:pic>
      <p:pic>
        <p:nvPicPr>
          <p:cNvPr id="2050" name="Picture 2" descr="C:\Users\User\Downloads\клипарты\812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104456" cy="37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0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606_11470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85918" y="428604"/>
            <a:ext cx="5181609" cy="3429024"/>
          </a:xfrm>
        </p:spPr>
      </p:pic>
      <p:pic>
        <p:nvPicPr>
          <p:cNvPr id="6" name="Содержимое 5" descr="20170606_11512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357950" y="2000240"/>
            <a:ext cx="2491386" cy="4429132"/>
          </a:xfrm>
        </p:spPr>
      </p:pic>
      <p:pic>
        <p:nvPicPr>
          <p:cNvPr id="8" name="Рисунок 7" descr="20170606_115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429000"/>
            <a:ext cx="1928812" cy="3429000"/>
          </a:xfrm>
          <a:prstGeom prst="rect">
            <a:avLst/>
          </a:prstGeom>
        </p:spPr>
      </p:pic>
      <p:pic>
        <p:nvPicPr>
          <p:cNvPr id="10" name="Рисунок 9" descr="20170606_1146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571744"/>
            <a:ext cx="2143140" cy="381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996952"/>
            <a:ext cx="4903837" cy="36778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4896544" cy="3672408"/>
          </a:xfrm>
        </p:spPr>
      </p:pic>
      <p:pic>
        <p:nvPicPr>
          <p:cNvPr id="3074" name="Picture 2" descr="C:\Users\User\Downloads\клипарты\clipart-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738126" cy="35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0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996952"/>
            <a:ext cx="4830812" cy="362310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1196752"/>
            <a:ext cx="4704523" cy="3528392"/>
          </a:xfrm>
        </p:spPr>
      </p:pic>
      <p:pic>
        <p:nvPicPr>
          <p:cNvPr id="1026" name="Picture 2" descr="C:\Users\User\Downloads\клипарты\06079fe556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82453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29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Проект  «Цветущий детский сад»</vt:lpstr>
      <vt:lpstr>Сроки проведения: краткосрочный проект в рамках недели экологии в ДОУ</vt:lpstr>
      <vt:lpstr>Участники проекта: коллектив педагогов, семьи воспитанников  Цель:  благоустройство и озеленение территории детского сада, создание комфортной зоны для осуществления экологического и эстетического воспитания дошкольников   </vt:lpstr>
      <vt:lpstr>Задачи проекта:   -Создать экологически благоприятную  среду на территории ДОУ -Способствовать развитию у детей эстетического отношения к предметам и явлениям окружающего мира -Формировать условия для эффективного экологического образования дошкольников, способствующего воспитанию экологической культуры и бережного отношения к природе -Содействовать сотрудничеству детей и взрослых, привлекать родителей для создания комфортной ландшафтной зоны -Осуществлять трудовое воспитание детей в процессе ухода за растениями 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Биоархитектурный проект  «Поляна сказок»</dc:title>
  <dc:creator>User</dc:creator>
  <cp:lastModifiedBy>User</cp:lastModifiedBy>
  <cp:revision>24</cp:revision>
  <dcterms:created xsi:type="dcterms:W3CDTF">2017-03-03T15:50:33Z</dcterms:created>
  <dcterms:modified xsi:type="dcterms:W3CDTF">2017-08-16T10:56:13Z</dcterms:modified>
</cp:coreProperties>
</file>